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7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gif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10633" y="1427743"/>
            <a:ext cx="5344800" cy="1959600"/>
          </a:xfrm>
          <a:prstGeom prst="rect">
            <a:avLst/>
          </a:prstGeom>
          <a:effectLst>
            <a:outerShdw blurRad="42863" dist="19050" dir="13260000" algn="bl" rotWithShape="0">
              <a:srgbClr val="737B40">
                <a:alpha val="8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1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933">
                <a:solidFill>
                  <a:schemeClr val="dk1"/>
                </a:solidFill>
              </a:defRPr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89933" y="5323400"/>
            <a:ext cx="5812000" cy="546000"/>
          </a:xfrm>
          <a:prstGeom prst="rect">
            <a:avLst/>
          </a:prstGeom>
          <a:effectLst>
            <a:outerShdw blurRad="57150" dist="19050" dir="5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667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ormorant Inf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grpSp>
        <p:nvGrpSpPr>
          <p:cNvPr id="11" name="Google Shape;11;p2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12" name="Google Shape;12;p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15" name="Google Shape;15;p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8" name="Google Shape;18;p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0" name="Google Shape;20;p2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1" name="Google Shape;21;p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37248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6373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2453184" y="1839813"/>
            <a:ext cx="3115200" cy="7036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2" hasCustomPrompt="1"/>
          </p:nvPr>
        </p:nvSpPr>
        <p:spPr>
          <a:xfrm>
            <a:off x="3160584" y="1088384"/>
            <a:ext cx="1700400" cy="7912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4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"/>
          </p:nvPr>
        </p:nvSpPr>
        <p:spPr>
          <a:xfrm>
            <a:off x="2453184" y="2500511"/>
            <a:ext cx="3115200" cy="646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3"/>
          </p:nvPr>
        </p:nvSpPr>
        <p:spPr>
          <a:xfrm>
            <a:off x="6623617" y="1839813"/>
            <a:ext cx="3115200" cy="7036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4" hasCustomPrompt="1"/>
          </p:nvPr>
        </p:nvSpPr>
        <p:spPr>
          <a:xfrm>
            <a:off x="7331017" y="1088384"/>
            <a:ext cx="1700400" cy="7912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4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5"/>
          </p:nvPr>
        </p:nvSpPr>
        <p:spPr>
          <a:xfrm>
            <a:off x="6623617" y="2500511"/>
            <a:ext cx="3115200" cy="646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/>
          </p:nvPr>
        </p:nvSpPr>
        <p:spPr>
          <a:xfrm>
            <a:off x="2453184" y="4462513"/>
            <a:ext cx="3115200" cy="7036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7" hasCustomPrompt="1"/>
          </p:nvPr>
        </p:nvSpPr>
        <p:spPr>
          <a:xfrm>
            <a:off x="3160584" y="3711084"/>
            <a:ext cx="1700400" cy="7912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4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8"/>
          </p:nvPr>
        </p:nvSpPr>
        <p:spPr>
          <a:xfrm>
            <a:off x="2453184" y="5123211"/>
            <a:ext cx="3115200" cy="646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9"/>
          </p:nvPr>
        </p:nvSpPr>
        <p:spPr>
          <a:xfrm>
            <a:off x="6623617" y="4462513"/>
            <a:ext cx="3115200" cy="7036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13" hasCustomPrompt="1"/>
          </p:nvPr>
        </p:nvSpPr>
        <p:spPr>
          <a:xfrm>
            <a:off x="7331017" y="3711084"/>
            <a:ext cx="1700400" cy="7912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4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4"/>
          </p:nvPr>
        </p:nvSpPr>
        <p:spPr>
          <a:xfrm>
            <a:off x="6623617" y="5123211"/>
            <a:ext cx="3115200" cy="646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15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132" name="Google Shape;132;p13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133" name="Google Shape;133;p1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5" name="Google Shape;135;p13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136" name="Google Shape;136;p1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8" name="Google Shape;138;p13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39" name="Google Shape;139;p1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1" name="Google Shape;141;p13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42" name="Google Shape;142;p1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79410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3691251" y="4549900"/>
            <a:ext cx="38724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46" name="Google Shape;146;p14"/>
          <p:cNvSpPr txBox="1">
            <a:spLocks noGrp="1"/>
          </p:cNvSpPr>
          <p:nvPr>
            <p:ph type="subTitle" idx="1"/>
          </p:nvPr>
        </p:nvSpPr>
        <p:spPr>
          <a:xfrm>
            <a:off x="1944200" y="1599067"/>
            <a:ext cx="8303600" cy="2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4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grpSp>
        <p:nvGrpSpPr>
          <p:cNvPr id="147" name="Google Shape;147;p14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148" name="Google Shape;148;p1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0" name="Google Shape;150;p14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151" name="Google Shape;151;p1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3" name="Google Shape;153;p14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54" name="Google Shape;154;p1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6" name="Google Shape;156;p14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57" name="Google Shape;157;p1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32881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>
            <a:spLocks noGrp="1"/>
          </p:cNvSpPr>
          <p:nvPr>
            <p:ph type="subTitle" idx="1"/>
          </p:nvPr>
        </p:nvSpPr>
        <p:spPr>
          <a:xfrm>
            <a:off x="923267" y="3170384"/>
            <a:ext cx="4502800" cy="1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61" name="Google Shape;161;p15"/>
          <p:cNvSpPr txBox="1">
            <a:spLocks noGrp="1"/>
          </p:cNvSpPr>
          <p:nvPr>
            <p:ph type="title"/>
          </p:nvPr>
        </p:nvSpPr>
        <p:spPr>
          <a:xfrm>
            <a:off x="923267" y="2259217"/>
            <a:ext cx="4502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162" name="Google Shape;162;p15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163" name="Google Shape;163;p15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5" name="Google Shape;165;p15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66" name="Google Shape;166;p15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3467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"/>
          <p:cNvSpPr txBox="1">
            <a:spLocks noGrp="1"/>
          </p:cNvSpPr>
          <p:nvPr>
            <p:ph type="title"/>
          </p:nvPr>
        </p:nvSpPr>
        <p:spPr>
          <a:xfrm>
            <a:off x="960000" y="32310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1"/>
          </p:nvPr>
        </p:nvSpPr>
        <p:spPr>
          <a:xfrm>
            <a:off x="960000" y="3934685"/>
            <a:ext cx="31152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71" name="Google Shape;171;p16"/>
          <p:cNvSpPr txBox="1">
            <a:spLocks noGrp="1"/>
          </p:cNvSpPr>
          <p:nvPr>
            <p:ph type="title" idx="2"/>
          </p:nvPr>
        </p:nvSpPr>
        <p:spPr>
          <a:xfrm>
            <a:off x="4538400" y="32310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3"/>
          </p:nvPr>
        </p:nvSpPr>
        <p:spPr>
          <a:xfrm>
            <a:off x="4538400" y="3934685"/>
            <a:ext cx="31152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73" name="Google Shape;173;p16"/>
          <p:cNvSpPr txBox="1">
            <a:spLocks noGrp="1"/>
          </p:cNvSpPr>
          <p:nvPr>
            <p:ph type="title" idx="4"/>
          </p:nvPr>
        </p:nvSpPr>
        <p:spPr>
          <a:xfrm>
            <a:off x="8116800" y="32310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5"/>
          </p:nvPr>
        </p:nvSpPr>
        <p:spPr>
          <a:xfrm>
            <a:off x="8116800" y="3934685"/>
            <a:ext cx="31152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75" name="Google Shape;175;p16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176" name="Google Shape;176;p16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77" name="Google Shape;177;p16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9" name="Google Shape;179;p16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80" name="Google Shape;180;p16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626586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 txBox="1">
            <a:spLocks noGrp="1"/>
          </p:cNvSpPr>
          <p:nvPr>
            <p:ph type="title"/>
          </p:nvPr>
        </p:nvSpPr>
        <p:spPr>
          <a:xfrm>
            <a:off x="960000" y="4307117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84" name="Google Shape;184;p17"/>
          <p:cNvSpPr txBox="1">
            <a:spLocks noGrp="1"/>
          </p:cNvSpPr>
          <p:nvPr>
            <p:ph type="subTitle" idx="1"/>
          </p:nvPr>
        </p:nvSpPr>
        <p:spPr>
          <a:xfrm>
            <a:off x="960000" y="4885968"/>
            <a:ext cx="31152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 idx="2"/>
          </p:nvPr>
        </p:nvSpPr>
        <p:spPr>
          <a:xfrm>
            <a:off x="4538400" y="4307117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86" name="Google Shape;186;p17"/>
          <p:cNvSpPr txBox="1">
            <a:spLocks noGrp="1"/>
          </p:cNvSpPr>
          <p:nvPr>
            <p:ph type="subTitle" idx="3"/>
          </p:nvPr>
        </p:nvSpPr>
        <p:spPr>
          <a:xfrm>
            <a:off x="4538400" y="4885968"/>
            <a:ext cx="31152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87" name="Google Shape;187;p17"/>
          <p:cNvSpPr txBox="1">
            <a:spLocks noGrp="1"/>
          </p:cNvSpPr>
          <p:nvPr>
            <p:ph type="title" idx="4"/>
          </p:nvPr>
        </p:nvSpPr>
        <p:spPr>
          <a:xfrm>
            <a:off x="8116800" y="4307117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88" name="Google Shape;188;p17"/>
          <p:cNvSpPr txBox="1">
            <a:spLocks noGrp="1"/>
          </p:cNvSpPr>
          <p:nvPr>
            <p:ph type="subTitle" idx="5"/>
          </p:nvPr>
        </p:nvSpPr>
        <p:spPr>
          <a:xfrm>
            <a:off x="8116800" y="4885968"/>
            <a:ext cx="31152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89" name="Google Shape;189;p17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190" name="Google Shape;190;p17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191" name="Google Shape;191;p17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3" name="Google Shape;193;p17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94" name="Google Shape;194;p17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4701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>
            <a:spLocks noGrp="1"/>
          </p:cNvSpPr>
          <p:nvPr>
            <p:ph type="title"/>
          </p:nvPr>
        </p:nvSpPr>
        <p:spPr>
          <a:xfrm>
            <a:off x="1871311" y="2363467"/>
            <a:ext cx="382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198" name="Google Shape;198;p18"/>
          <p:cNvSpPr txBox="1">
            <a:spLocks noGrp="1"/>
          </p:cNvSpPr>
          <p:nvPr>
            <p:ph type="subTitle" idx="1"/>
          </p:nvPr>
        </p:nvSpPr>
        <p:spPr>
          <a:xfrm>
            <a:off x="1871311" y="2942300"/>
            <a:ext cx="3822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199" name="Google Shape;199;p18"/>
          <p:cNvSpPr txBox="1">
            <a:spLocks noGrp="1"/>
          </p:cNvSpPr>
          <p:nvPr>
            <p:ph type="title" idx="2"/>
          </p:nvPr>
        </p:nvSpPr>
        <p:spPr>
          <a:xfrm>
            <a:off x="7092152" y="2363467"/>
            <a:ext cx="382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00" name="Google Shape;200;p18"/>
          <p:cNvSpPr txBox="1">
            <a:spLocks noGrp="1"/>
          </p:cNvSpPr>
          <p:nvPr>
            <p:ph type="subTitle" idx="3"/>
          </p:nvPr>
        </p:nvSpPr>
        <p:spPr>
          <a:xfrm>
            <a:off x="7092152" y="2942300"/>
            <a:ext cx="3822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01" name="Google Shape;201;p18"/>
          <p:cNvSpPr txBox="1">
            <a:spLocks noGrp="1"/>
          </p:cNvSpPr>
          <p:nvPr>
            <p:ph type="title" idx="4"/>
          </p:nvPr>
        </p:nvSpPr>
        <p:spPr>
          <a:xfrm>
            <a:off x="1871311" y="4274667"/>
            <a:ext cx="382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02" name="Google Shape;202;p18"/>
          <p:cNvSpPr txBox="1">
            <a:spLocks noGrp="1"/>
          </p:cNvSpPr>
          <p:nvPr>
            <p:ph type="subTitle" idx="5"/>
          </p:nvPr>
        </p:nvSpPr>
        <p:spPr>
          <a:xfrm>
            <a:off x="1871311" y="4853500"/>
            <a:ext cx="3822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03" name="Google Shape;203;p18"/>
          <p:cNvSpPr txBox="1">
            <a:spLocks noGrp="1"/>
          </p:cNvSpPr>
          <p:nvPr>
            <p:ph type="title" idx="6"/>
          </p:nvPr>
        </p:nvSpPr>
        <p:spPr>
          <a:xfrm>
            <a:off x="7092152" y="4274667"/>
            <a:ext cx="382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04" name="Google Shape;204;p18"/>
          <p:cNvSpPr txBox="1">
            <a:spLocks noGrp="1"/>
          </p:cNvSpPr>
          <p:nvPr>
            <p:ph type="subTitle" idx="7"/>
          </p:nvPr>
        </p:nvSpPr>
        <p:spPr>
          <a:xfrm>
            <a:off x="7092152" y="4853500"/>
            <a:ext cx="3822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05" name="Google Shape;205;p18"/>
          <p:cNvSpPr txBox="1">
            <a:spLocks noGrp="1"/>
          </p:cNvSpPr>
          <p:nvPr>
            <p:ph type="title" idx="8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206" name="Google Shape;206;p18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07" name="Google Shape;207;p1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09" name="Google Shape;209;p18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10" name="Google Shape;210;p1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66832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 txBox="1">
            <a:spLocks noGrp="1"/>
          </p:cNvSpPr>
          <p:nvPr>
            <p:ph type="title"/>
          </p:nvPr>
        </p:nvSpPr>
        <p:spPr>
          <a:xfrm>
            <a:off x="1217551" y="2388889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ubTitle" idx="1"/>
          </p:nvPr>
        </p:nvSpPr>
        <p:spPr>
          <a:xfrm>
            <a:off x="1217551" y="2854367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15" name="Google Shape;215;p19"/>
          <p:cNvSpPr txBox="1">
            <a:spLocks noGrp="1"/>
          </p:cNvSpPr>
          <p:nvPr>
            <p:ph type="title" idx="2"/>
          </p:nvPr>
        </p:nvSpPr>
        <p:spPr>
          <a:xfrm>
            <a:off x="4816616" y="2388889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16" name="Google Shape;216;p19"/>
          <p:cNvSpPr txBox="1">
            <a:spLocks noGrp="1"/>
          </p:cNvSpPr>
          <p:nvPr>
            <p:ph type="subTitle" idx="3"/>
          </p:nvPr>
        </p:nvSpPr>
        <p:spPr>
          <a:xfrm>
            <a:off x="4816616" y="2854367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17" name="Google Shape;217;p19"/>
          <p:cNvSpPr txBox="1">
            <a:spLocks noGrp="1"/>
          </p:cNvSpPr>
          <p:nvPr>
            <p:ph type="title" idx="4"/>
          </p:nvPr>
        </p:nvSpPr>
        <p:spPr>
          <a:xfrm>
            <a:off x="1217567" y="4629823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18" name="Google Shape;218;p19"/>
          <p:cNvSpPr txBox="1">
            <a:spLocks noGrp="1"/>
          </p:cNvSpPr>
          <p:nvPr>
            <p:ph type="subTitle" idx="5"/>
          </p:nvPr>
        </p:nvSpPr>
        <p:spPr>
          <a:xfrm>
            <a:off x="1217567" y="5197200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19" name="Google Shape;219;p19"/>
          <p:cNvSpPr txBox="1">
            <a:spLocks noGrp="1"/>
          </p:cNvSpPr>
          <p:nvPr>
            <p:ph type="title" idx="6"/>
          </p:nvPr>
        </p:nvSpPr>
        <p:spPr>
          <a:xfrm>
            <a:off x="4816632" y="4629823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20" name="Google Shape;220;p19"/>
          <p:cNvSpPr txBox="1">
            <a:spLocks noGrp="1"/>
          </p:cNvSpPr>
          <p:nvPr>
            <p:ph type="subTitle" idx="7"/>
          </p:nvPr>
        </p:nvSpPr>
        <p:spPr>
          <a:xfrm>
            <a:off x="4816632" y="5197200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idx="8"/>
          </p:nvPr>
        </p:nvSpPr>
        <p:spPr>
          <a:xfrm>
            <a:off x="8415649" y="2388889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22" name="Google Shape;222;p19"/>
          <p:cNvSpPr txBox="1">
            <a:spLocks noGrp="1"/>
          </p:cNvSpPr>
          <p:nvPr>
            <p:ph type="subTitle" idx="9"/>
          </p:nvPr>
        </p:nvSpPr>
        <p:spPr>
          <a:xfrm>
            <a:off x="8415649" y="2854367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23" name="Google Shape;223;p19"/>
          <p:cNvSpPr txBox="1">
            <a:spLocks noGrp="1"/>
          </p:cNvSpPr>
          <p:nvPr>
            <p:ph type="title" idx="13"/>
          </p:nvPr>
        </p:nvSpPr>
        <p:spPr>
          <a:xfrm>
            <a:off x="8415667" y="4629823"/>
            <a:ext cx="2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4"/>
          </p:nvPr>
        </p:nvSpPr>
        <p:spPr>
          <a:xfrm>
            <a:off x="8415667" y="5197200"/>
            <a:ext cx="25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25" name="Google Shape;225;p19"/>
          <p:cNvSpPr txBox="1">
            <a:spLocks noGrp="1"/>
          </p:cNvSpPr>
          <p:nvPr>
            <p:ph type="title" idx="15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226" name="Google Shape;226;p19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27" name="Google Shape;227;p19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887577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"/>
          <p:cNvSpPr txBox="1">
            <a:spLocks noGrp="1"/>
          </p:cNvSpPr>
          <p:nvPr>
            <p:ph type="title" hasCustomPrompt="1"/>
          </p:nvPr>
        </p:nvSpPr>
        <p:spPr>
          <a:xfrm>
            <a:off x="3297733" y="720000"/>
            <a:ext cx="5596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rPr dirty="0"/>
              <a:t>xx%</a:t>
            </a:r>
          </a:p>
        </p:txBody>
      </p:sp>
      <p:sp>
        <p:nvSpPr>
          <p:cNvPr id="231" name="Google Shape;231;p20"/>
          <p:cNvSpPr txBox="1">
            <a:spLocks noGrp="1"/>
          </p:cNvSpPr>
          <p:nvPr>
            <p:ph type="subTitle" idx="1"/>
          </p:nvPr>
        </p:nvSpPr>
        <p:spPr>
          <a:xfrm>
            <a:off x="3297800" y="1758300"/>
            <a:ext cx="5596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32" name="Google Shape;232;p20"/>
          <p:cNvSpPr txBox="1">
            <a:spLocks noGrp="1"/>
          </p:cNvSpPr>
          <p:nvPr>
            <p:ph type="title" idx="2" hasCustomPrompt="1"/>
          </p:nvPr>
        </p:nvSpPr>
        <p:spPr>
          <a:xfrm>
            <a:off x="3297733" y="2661523"/>
            <a:ext cx="5596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rPr dirty="0"/>
              <a:t>xx%</a:t>
            </a:r>
          </a:p>
        </p:txBody>
      </p:sp>
      <p:sp>
        <p:nvSpPr>
          <p:cNvPr id="233" name="Google Shape;233;p20"/>
          <p:cNvSpPr txBox="1">
            <a:spLocks noGrp="1"/>
          </p:cNvSpPr>
          <p:nvPr>
            <p:ph type="subTitle" idx="3"/>
          </p:nvPr>
        </p:nvSpPr>
        <p:spPr>
          <a:xfrm>
            <a:off x="3297800" y="3699699"/>
            <a:ext cx="5596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34" name="Google Shape;234;p20"/>
          <p:cNvSpPr txBox="1">
            <a:spLocks noGrp="1"/>
          </p:cNvSpPr>
          <p:nvPr>
            <p:ph type="title" idx="4" hasCustomPrompt="1"/>
          </p:nvPr>
        </p:nvSpPr>
        <p:spPr>
          <a:xfrm>
            <a:off x="3297733" y="4603063"/>
            <a:ext cx="5596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rPr dirty="0"/>
              <a:t>xx%</a:t>
            </a:r>
          </a:p>
        </p:txBody>
      </p:sp>
      <p:sp>
        <p:nvSpPr>
          <p:cNvPr id="235" name="Google Shape;235;p20"/>
          <p:cNvSpPr txBox="1">
            <a:spLocks noGrp="1"/>
          </p:cNvSpPr>
          <p:nvPr>
            <p:ph type="subTitle" idx="5"/>
          </p:nvPr>
        </p:nvSpPr>
        <p:spPr>
          <a:xfrm>
            <a:off x="3297800" y="5641233"/>
            <a:ext cx="5596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grpSp>
        <p:nvGrpSpPr>
          <p:cNvPr id="236" name="Google Shape;236;p20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237" name="Google Shape;237;p2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9" name="Google Shape;239;p20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240" name="Google Shape;240;p2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2" name="Google Shape;242;p20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43" name="Google Shape;243;p2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5" name="Google Shape;245;p20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46" name="Google Shape;246;p2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214835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>
            <a:spLocks noGrp="1"/>
          </p:cNvSpPr>
          <p:nvPr>
            <p:ph type="ctrTitle"/>
          </p:nvPr>
        </p:nvSpPr>
        <p:spPr>
          <a:xfrm>
            <a:off x="2630067" y="723167"/>
            <a:ext cx="6931600" cy="13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186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250" name="Google Shape;250;p21"/>
          <p:cNvSpPr txBox="1">
            <a:spLocks noGrp="1"/>
          </p:cNvSpPr>
          <p:nvPr>
            <p:ph type="subTitle" idx="1"/>
          </p:nvPr>
        </p:nvSpPr>
        <p:spPr>
          <a:xfrm>
            <a:off x="3233300" y="2332800"/>
            <a:ext cx="5725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251" name="Google Shape;251;p21"/>
          <p:cNvSpPr txBox="1"/>
          <p:nvPr/>
        </p:nvSpPr>
        <p:spPr>
          <a:xfrm>
            <a:off x="3154200" y="4683333"/>
            <a:ext cx="58836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400" i="1" dirty="0">
                <a:solidFill>
                  <a:schemeClr val="dk1"/>
                </a:solid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</a:rPr>
              <a:t>CREDITS: This presentation template was created by </a:t>
            </a:r>
            <a:r>
              <a:rPr lang="en" sz="2400" b="1" i="1" dirty="0">
                <a:solidFill>
                  <a:schemeClr val="dk1"/>
                </a:solidFill>
                <a:uFill>
                  <a:noFill/>
                </a:u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2400" i="1" dirty="0">
                <a:solidFill>
                  <a:schemeClr val="dk1"/>
                </a:solid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</a:rPr>
              <a:t>, including icons by </a:t>
            </a:r>
            <a:r>
              <a:rPr lang="en" sz="2400" b="1" i="1" dirty="0">
                <a:solidFill>
                  <a:schemeClr val="dk1"/>
                </a:solidFill>
                <a:uFill>
                  <a:noFill/>
                </a:u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2400" b="1" i="1" dirty="0">
                <a:solidFill>
                  <a:schemeClr val="dk1"/>
                </a:solid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</a:rPr>
              <a:t> </a:t>
            </a:r>
            <a:r>
              <a:rPr lang="en" sz="2400" i="1" dirty="0">
                <a:solidFill>
                  <a:schemeClr val="dk1"/>
                </a:solid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</a:rPr>
              <a:t>and infographics &amp; images by </a:t>
            </a:r>
            <a:r>
              <a:rPr lang="en" sz="2400" b="1" i="1" dirty="0">
                <a:solidFill>
                  <a:schemeClr val="dk1"/>
                </a:solidFill>
                <a:uFill>
                  <a:noFill/>
                </a:uFill>
                <a:latin typeface="Arial" panose="020B0604020202020204" pitchFamily="34" charset="0"/>
                <a:ea typeface="Cormorant Infant"/>
                <a:cs typeface="Arial" panose="020B0604020202020204" pitchFamily="34" charset="0"/>
                <a:sym typeface="Cormorant Inf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2400" b="1" i="1" dirty="0">
              <a:solidFill>
                <a:schemeClr val="dk1"/>
              </a:solidFill>
              <a:latin typeface="Arial" panose="020B0604020202020204" pitchFamily="34" charset="0"/>
              <a:ea typeface="Cormorant Infant"/>
              <a:cs typeface="Arial" panose="020B0604020202020204" pitchFamily="34" charset="0"/>
              <a:sym typeface="Cormorant Infant"/>
            </a:endParaRPr>
          </a:p>
        </p:txBody>
      </p:sp>
      <p:grpSp>
        <p:nvGrpSpPr>
          <p:cNvPr id="252" name="Google Shape;252;p21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253" name="Google Shape;253;p2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5" name="Google Shape;255;p21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256" name="Google Shape;256;p2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8" name="Google Shape;258;p21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59" name="Google Shape;259;p2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1" name="Google Shape;261;p21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62" name="Google Shape;262;p2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8635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1"/>
          </p:nvPr>
        </p:nvSpPr>
        <p:spPr>
          <a:xfrm>
            <a:off x="960000" y="1323267"/>
            <a:ext cx="10272000" cy="4768400"/>
          </a:xfrm>
          <a:prstGeom prst="rect">
            <a:avLst/>
          </a:prstGeom>
          <a:effectLst>
            <a:outerShdw blurRad="57150" dist="19050" dir="558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733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cs-CZ" dirty="0"/>
              <a:t>Po kliknutí můžete upravovat styly textu v předloze.</a:t>
            </a:r>
          </a:p>
        </p:txBody>
      </p:sp>
      <p:grpSp>
        <p:nvGrpSpPr>
          <p:cNvPr id="42" name="Google Shape;42;p4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43" name="Google Shape;43;p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3425694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2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266" name="Google Shape;266;p2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8" name="Google Shape;268;p22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269" name="Google Shape;269;p2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1" name="Google Shape;271;p22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72" name="Google Shape;272;p2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4" name="Google Shape;274;p22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75" name="Google Shape;275;p22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21667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23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79" name="Google Shape;279;p2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1" name="Google Shape;281;p23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282" name="Google Shape;282;p23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641828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24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286" name="Google Shape;286;p2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8" name="Google Shape;288;p24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289" name="Google Shape;289;p24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666050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FA828-AF32-5C20-D6AA-780F4563B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Kliknutím lze upravit styl.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459D4-CC83-5D2D-119E-E9862083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F589B-548A-5B91-724E-88C6C1471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FE1D-85A8-4679-B2EE-2EEB62079871}" type="datetimeFigureOut">
              <a:rPr lang="cs-CZ" smtClean="0"/>
              <a:t>03.11.2023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B07CA-1BEE-7F7B-CC69-4CEE0D2EA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D0BA4-64BE-B7C6-1D1C-BD79FD297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36FF7-A80A-4FFB-B1B0-4B968F90A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611860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03684-80F6-E23B-E51D-4C226D48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Kliknutím lze upravit styl.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FEF10-637F-0101-1E33-986720695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/>
              <a:t>Po kliknutí můžete upravovat styly textu v předloze.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3631C-436E-04F3-C109-F328B4A6B8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62616-1C38-0DC8-8803-AF1BC09B6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/>
              <a:t>Po kliknutí můžete upravovat styly textu v předloze.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163151-1996-AA26-C8E6-2D77229F7E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A92212-6277-EAA6-CD60-0294492E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FE1D-85A8-4679-B2EE-2EEB62079871}" type="datetimeFigureOut">
              <a:rPr lang="cs-CZ" smtClean="0"/>
              <a:t>03.11.2023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E034A1-905E-211A-D2D7-D3EAEAA82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D05C44-1781-51F6-45F3-4B7FF2BC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36FF7-A80A-4FFB-B1B0-4B968F90A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32108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2A8B1-254D-7076-575E-219958FBD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Kliknutím lze upravit styl.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5A568-9A79-40A1-EBFB-8DCBCA4B2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3C3D6-7252-21D6-B80E-6A3666FBD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199BF1-4333-270D-9FBC-B05506A4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FE1D-85A8-4679-B2EE-2EEB62079871}" type="datetimeFigureOut">
              <a:rPr lang="cs-CZ" smtClean="0"/>
              <a:t>03.11.2023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53C56-4805-CF4E-D077-CDC2D7B5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8BEAE-4C3F-13CB-7EBD-1918FA8F1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36FF7-A80A-4FFB-B1B0-4B968F90A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13965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6944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cs-CZ"/>
              <a:t>Kliknutím lze upravit styl.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494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1575233" y="3070833"/>
            <a:ext cx="3876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UnifrakturMagunt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6448400" y="3070833"/>
            <a:ext cx="3876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UnifrakturMagunt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nifrakturMaguntia"/>
              <a:buNone/>
              <a:defRPr sz="3333">
                <a:latin typeface="UnifrakturMaguntia"/>
                <a:ea typeface="UnifrakturMaguntia"/>
                <a:cs typeface="UnifrakturMaguntia"/>
                <a:sym typeface="UnifrakturMaguntia"/>
              </a:defRPr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1721033" y="4014567"/>
            <a:ext cx="3876800" cy="13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6594200" y="4014567"/>
            <a:ext cx="3876800" cy="13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51" name="Google Shape;51;p5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52" name="Google Shape;52;p5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91623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56" name="Google Shape;56;p6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57" name="Google Shape;57;p6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9" name="Google Shape;59;p6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60" name="Google Shape;60;p6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2241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6036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953467" y="2015500"/>
            <a:ext cx="5415200" cy="34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cs-CZ" dirty="0"/>
              <a:t>Po kliknutí můžete upravovat styly textu v předloze.</a:t>
            </a:r>
          </a:p>
        </p:txBody>
      </p:sp>
      <p:grpSp>
        <p:nvGrpSpPr>
          <p:cNvPr id="65" name="Google Shape;65;p7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66" name="Google Shape;66;p7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8" name="Google Shape;68;p7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69" name="Google Shape;69;p7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50721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3455451" y="1723784"/>
            <a:ext cx="7081600" cy="19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73" name="Google Shape;73;p8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74" name="Google Shape;74;p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6" name="Google Shape;76;p8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77" name="Google Shape;77;p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9" name="Google Shape;79;p8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80" name="Google Shape;80;p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2" name="Google Shape;82;p8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83" name="Google Shape;83;p8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119671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960000" y="1703600"/>
            <a:ext cx="6440800" cy="1122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05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953467" y="3147733"/>
            <a:ext cx="4858400" cy="19980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452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 txBox="1">
            <a:spLocks noGrp="1"/>
          </p:cNvSpPr>
          <p:nvPr>
            <p:ph type="title"/>
          </p:nvPr>
        </p:nvSpPr>
        <p:spPr>
          <a:xfrm>
            <a:off x="966533" y="6667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cs-CZ" dirty="0"/>
              <a:t>Kliknutím lze upravit styl.</a:t>
            </a:r>
            <a:endParaRPr dirty="0"/>
          </a:p>
        </p:txBody>
      </p:sp>
      <p:grpSp>
        <p:nvGrpSpPr>
          <p:cNvPr id="90" name="Google Shape;90;p10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91" name="Google Shape;91;p1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1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3" name="Google Shape;93;p10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94" name="Google Shape;94;p1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1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6" name="Google Shape;96;p10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97" name="Google Shape;97;p1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1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9" name="Google Shape;99;p10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00" name="Google Shape;100;p10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0656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2099367"/>
            <a:ext cx="87680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4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dirty="0"/>
              <a:t>xx%</a:t>
            </a:r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1"/>
          </p:nvPr>
        </p:nvSpPr>
        <p:spPr>
          <a:xfrm>
            <a:off x="1712000" y="4114233"/>
            <a:ext cx="8768000" cy="6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cs-CZ" dirty="0"/>
              <a:t>Kliknutím můžete upravit styl předlohy.</a:t>
            </a:r>
            <a:endParaRPr dirty="0"/>
          </a:p>
        </p:txBody>
      </p:sp>
      <p:grpSp>
        <p:nvGrpSpPr>
          <p:cNvPr id="105" name="Google Shape;105;p11"/>
          <p:cNvGrpSpPr/>
          <p:nvPr/>
        </p:nvGrpSpPr>
        <p:grpSpPr>
          <a:xfrm rot="-5400000" flipH="1">
            <a:off x="181644" y="232097"/>
            <a:ext cx="3094152" cy="3076308"/>
            <a:chOff x="1166625" y="238200"/>
            <a:chExt cx="4079125" cy="4055600"/>
          </a:xfrm>
        </p:grpSpPr>
        <p:sp>
          <p:nvSpPr>
            <p:cNvPr id="106" name="Google Shape;106;p1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8" name="Google Shape;108;p11"/>
          <p:cNvGrpSpPr/>
          <p:nvPr/>
        </p:nvGrpSpPr>
        <p:grpSpPr>
          <a:xfrm rot="10800000">
            <a:off x="8889334" y="3540673"/>
            <a:ext cx="3112100" cy="3094152"/>
            <a:chOff x="1166625" y="238200"/>
            <a:chExt cx="4079125" cy="4055600"/>
          </a:xfrm>
        </p:grpSpPr>
        <p:sp>
          <p:nvSpPr>
            <p:cNvPr id="109" name="Google Shape;109;p1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1" name="Google Shape;111;p11"/>
          <p:cNvGrpSpPr/>
          <p:nvPr/>
        </p:nvGrpSpPr>
        <p:grpSpPr>
          <a:xfrm rot="5400000">
            <a:off x="8916204" y="232097"/>
            <a:ext cx="3094152" cy="3076308"/>
            <a:chOff x="1166625" y="238200"/>
            <a:chExt cx="4079125" cy="4055600"/>
          </a:xfrm>
        </p:grpSpPr>
        <p:sp>
          <p:nvSpPr>
            <p:cNvPr id="112" name="Google Shape;112;p1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4" name="Google Shape;114;p11"/>
          <p:cNvGrpSpPr/>
          <p:nvPr/>
        </p:nvGrpSpPr>
        <p:grpSpPr>
          <a:xfrm rot="10800000" flipH="1">
            <a:off x="190567" y="3540673"/>
            <a:ext cx="3112100" cy="3094152"/>
            <a:chOff x="1166625" y="238200"/>
            <a:chExt cx="4079125" cy="4055600"/>
          </a:xfrm>
        </p:grpSpPr>
        <p:sp>
          <p:nvSpPr>
            <p:cNvPr id="115" name="Google Shape;115;p11"/>
            <p:cNvSpPr/>
            <p:nvPr/>
          </p:nvSpPr>
          <p:spPr>
            <a:xfrm>
              <a:off x="1166625" y="238200"/>
              <a:ext cx="1959100" cy="4055600"/>
            </a:xfrm>
            <a:custGeom>
              <a:avLst/>
              <a:gdLst/>
              <a:ahLst/>
              <a:cxnLst/>
              <a:rect l="l" t="t" r="r" b="b"/>
              <a:pathLst>
                <a:path w="78364" h="162224" extrusionOk="0">
                  <a:moveTo>
                    <a:pt x="42268" y="20738"/>
                  </a:moveTo>
                  <a:cubicBezTo>
                    <a:pt x="42268" y="20738"/>
                    <a:pt x="42181" y="20874"/>
                    <a:pt x="42043" y="21123"/>
                  </a:cubicBezTo>
                  <a:lnTo>
                    <a:pt x="42043" y="21123"/>
                  </a:lnTo>
                  <a:cubicBezTo>
                    <a:pt x="42190" y="20879"/>
                    <a:pt x="42268" y="20738"/>
                    <a:pt x="42268" y="20738"/>
                  </a:cubicBezTo>
                  <a:close/>
                  <a:moveTo>
                    <a:pt x="31542" y="30815"/>
                  </a:moveTo>
                  <a:cubicBezTo>
                    <a:pt x="35056" y="30815"/>
                    <a:pt x="44209" y="32385"/>
                    <a:pt x="44209" y="42370"/>
                  </a:cubicBezTo>
                  <a:cubicBezTo>
                    <a:pt x="44209" y="50782"/>
                    <a:pt x="34275" y="61395"/>
                    <a:pt x="22625" y="61395"/>
                  </a:cubicBezTo>
                  <a:cubicBezTo>
                    <a:pt x="10977" y="61395"/>
                    <a:pt x="7070" y="55818"/>
                    <a:pt x="7070" y="52121"/>
                  </a:cubicBezTo>
                  <a:cubicBezTo>
                    <a:pt x="7070" y="49810"/>
                    <a:pt x="8986" y="46251"/>
                    <a:pt x="13190" y="46251"/>
                  </a:cubicBezTo>
                  <a:cubicBezTo>
                    <a:pt x="17394" y="46251"/>
                    <a:pt x="19617" y="51985"/>
                    <a:pt x="19617" y="51985"/>
                  </a:cubicBezTo>
                  <a:cubicBezTo>
                    <a:pt x="19617" y="33588"/>
                    <a:pt x="28029" y="30815"/>
                    <a:pt x="31542" y="30815"/>
                  </a:cubicBezTo>
                  <a:close/>
                  <a:moveTo>
                    <a:pt x="945" y="0"/>
                  </a:moveTo>
                  <a:lnTo>
                    <a:pt x="925" y="32780"/>
                  </a:lnTo>
                  <a:cubicBezTo>
                    <a:pt x="1088" y="25530"/>
                    <a:pt x="2189" y="10464"/>
                    <a:pt x="8347" y="4428"/>
                  </a:cubicBezTo>
                  <a:cubicBezTo>
                    <a:pt x="9942" y="2866"/>
                    <a:pt x="11765" y="2210"/>
                    <a:pt x="13468" y="2210"/>
                  </a:cubicBezTo>
                  <a:cubicBezTo>
                    <a:pt x="16896" y="2210"/>
                    <a:pt x="19841" y="4866"/>
                    <a:pt x="19477" y="8133"/>
                  </a:cubicBezTo>
                  <a:cubicBezTo>
                    <a:pt x="18992" y="12511"/>
                    <a:pt x="14470" y="12871"/>
                    <a:pt x="12994" y="12871"/>
                  </a:cubicBezTo>
                  <a:cubicBezTo>
                    <a:pt x="12704" y="12871"/>
                    <a:pt x="12531" y="12857"/>
                    <a:pt x="12531" y="12857"/>
                  </a:cubicBezTo>
                  <a:lnTo>
                    <a:pt x="12531" y="12857"/>
                  </a:lnTo>
                  <a:cubicBezTo>
                    <a:pt x="12531" y="12857"/>
                    <a:pt x="21126" y="17411"/>
                    <a:pt x="21126" y="25670"/>
                  </a:cubicBezTo>
                  <a:cubicBezTo>
                    <a:pt x="21126" y="34727"/>
                    <a:pt x="17507" y="41816"/>
                    <a:pt x="12232" y="43206"/>
                  </a:cubicBezTo>
                  <a:cubicBezTo>
                    <a:pt x="11310" y="43449"/>
                    <a:pt x="10442" y="43555"/>
                    <a:pt x="9629" y="43555"/>
                  </a:cubicBezTo>
                  <a:cubicBezTo>
                    <a:pt x="3938" y="43555"/>
                    <a:pt x="945" y="38353"/>
                    <a:pt x="945" y="38353"/>
                  </a:cubicBezTo>
                  <a:lnTo>
                    <a:pt x="945" y="131371"/>
                  </a:lnTo>
                  <a:lnTo>
                    <a:pt x="4330" y="58455"/>
                  </a:lnTo>
                  <a:cubicBezTo>
                    <a:pt x="4330" y="58455"/>
                    <a:pt x="11165" y="62897"/>
                    <a:pt x="20819" y="62897"/>
                  </a:cubicBezTo>
                  <a:cubicBezTo>
                    <a:pt x="23340" y="62897"/>
                    <a:pt x="26054" y="62594"/>
                    <a:pt x="28888" y="61829"/>
                  </a:cubicBezTo>
                  <a:lnTo>
                    <a:pt x="28888" y="61829"/>
                  </a:lnTo>
                  <a:cubicBezTo>
                    <a:pt x="28888" y="61830"/>
                    <a:pt x="0" y="98531"/>
                    <a:pt x="945" y="162224"/>
                  </a:cubicBezTo>
                  <a:lnTo>
                    <a:pt x="945" y="162224"/>
                  </a:lnTo>
                  <a:cubicBezTo>
                    <a:pt x="945" y="113943"/>
                    <a:pt x="22037" y="70591"/>
                    <a:pt x="55506" y="40875"/>
                  </a:cubicBezTo>
                  <a:lnTo>
                    <a:pt x="55509" y="40872"/>
                  </a:lnTo>
                  <a:cubicBezTo>
                    <a:pt x="55506" y="40872"/>
                    <a:pt x="55502" y="40872"/>
                    <a:pt x="55499" y="40868"/>
                  </a:cubicBezTo>
                  <a:cubicBezTo>
                    <a:pt x="34801" y="36170"/>
                    <a:pt x="40727" y="23494"/>
                    <a:pt x="42043" y="21123"/>
                  </a:cubicBezTo>
                  <a:lnTo>
                    <a:pt x="42043" y="21123"/>
                  </a:lnTo>
                  <a:cubicBezTo>
                    <a:pt x="41064" y="22737"/>
                    <a:pt x="37015" y="28874"/>
                    <a:pt x="32035" y="28874"/>
                  </a:cubicBezTo>
                  <a:cubicBezTo>
                    <a:pt x="26305" y="28874"/>
                    <a:pt x="22360" y="23634"/>
                    <a:pt x="22360" y="19505"/>
                  </a:cubicBezTo>
                  <a:cubicBezTo>
                    <a:pt x="22360" y="6995"/>
                    <a:pt x="38074" y="4405"/>
                    <a:pt x="41711" y="4405"/>
                  </a:cubicBezTo>
                  <a:cubicBezTo>
                    <a:pt x="54826" y="4405"/>
                    <a:pt x="51923" y="10359"/>
                    <a:pt x="49256" y="13394"/>
                  </a:cubicBezTo>
                  <a:cubicBezTo>
                    <a:pt x="57476" y="5366"/>
                    <a:pt x="70197" y="0"/>
                    <a:pt x="78363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2636825" y="238200"/>
              <a:ext cx="2608925" cy="950100"/>
            </a:xfrm>
            <a:custGeom>
              <a:avLst/>
              <a:gdLst/>
              <a:ahLst/>
              <a:cxnLst/>
              <a:rect l="l" t="t" r="r" b="b"/>
              <a:pathLst>
                <a:path w="104357" h="38004" extrusionOk="0">
                  <a:moveTo>
                    <a:pt x="24280" y="0"/>
                  </a:moveTo>
                  <a:cubicBezTo>
                    <a:pt x="24280" y="0"/>
                    <a:pt x="41438" y="0"/>
                    <a:pt x="51066" y="3990"/>
                  </a:cubicBezTo>
                  <a:cubicBezTo>
                    <a:pt x="51066" y="3990"/>
                    <a:pt x="33180" y="7579"/>
                    <a:pt x="0" y="38003"/>
                  </a:cubicBezTo>
                  <a:cubicBezTo>
                    <a:pt x="28572" y="12867"/>
                    <a:pt x="63312" y="0"/>
                    <a:pt x="104356" y="0"/>
                  </a:cubicBezTo>
                  <a:close/>
                </a:path>
              </a:pathLst>
            </a:custGeom>
            <a:solidFill>
              <a:srgbClr val="737B40"/>
            </a:solidFill>
            <a:ln>
              <a:noFill/>
            </a:ln>
            <a:effectLst>
              <a:outerShdw blurRad="57150" dist="19050" dir="5400000" algn="bl" rotWithShape="0">
                <a:srgbClr val="737B4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8790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2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  <a:effectLst>
            <a:outerShdw blurRad="57150" dist="19050" dir="13500000" algn="bl" rotWithShape="0">
              <a:schemeClr val="dk1">
                <a:alpha val="83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3500"/>
              <a:buFont typeface="UnifrakturMaguntia"/>
              <a:buNone/>
              <a:defRPr sz="3500">
                <a:solidFill>
                  <a:srgbClr val="737B40"/>
                </a:solidFill>
                <a:latin typeface="UnifrakturMaguntia"/>
                <a:ea typeface="UnifrakturMaguntia"/>
                <a:cs typeface="UnifrakturMaguntia"/>
                <a:sym typeface="UnifrakturMagunti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  <a:effectLst>
            <a:outerShdw blurRad="57150" dist="19050" dir="11940000" algn="bl" rotWithShape="0">
              <a:schemeClr val="dk1">
                <a:alpha val="33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●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○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■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●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○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■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●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37B40"/>
              </a:buClr>
              <a:buSzPts val="1600"/>
              <a:buFont typeface="Cormorant Infant Medium"/>
              <a:buChar char="○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737B40"/>
              </a:buClr>
              <a:buSzPts val="1600"/>
              <a:buFont typeface="Cormorant Infant Medium"/>
              <a:buChar char="■"/>
              <a:defRPr sz="1600" i="1">
                <a:solidFill>
                  <a:srgbClr val="737B40"/>
                </a:solidFill>
                <a:latin typeface="Cormorant Infant Medium"/>
                <a:ea typeface="Cormorant Infant Medium"/>
                <a:cs typeface="Cormorant Infant Medium"/>
                <a:sym typeface="Cormorant Infant Medium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05535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2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73796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10" Type="http://schemas.openxmlformats.org/officeDocument/2006/relationships/image" Target="../media/image50.png"/><Relationship Id="rId4" Type="http://schemas.openxmlformats.org/officeDocument/2006/relationships/image" Target="../media/image45.png"/><Relationship Id="rId9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6ED232D-01BD-4DE0-B0FD-E3857A5A9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42" y="2449200"/>
            <a:ext cx="11496582" cy="1959600"/>
          </a:xfrm>
        </p:spPr>
        <p:txBody>
          <a:bodyPr/>
          <a:lstStyle/>
          <a:p>
            <a:r>
              <a:rPr lang="cs-CZ" dirty="0" err="1">
                <a:latin typeface="+mj-lt"/>
              </a:rPr>
              <a:t>Platborne</a:t>
            </a:r>
            <a:endParaRPr lang="cs-CZ" dirty="0">
              <a:latin typeface="+mj-lt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9A8D34D-FF0C-4FD6-BDB3-8AE675E78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>
                <a:latin typeface="+mj-lt"/>
              </a:rPr>
              <a:t>By VKM </a:t>
            </a:r>
            <a:r>
              <a:rPr lang="cs-CZ" dirty="0" err="1">
                <a:latin typeface="+mj-lt"/>
              </a:rPr>
              <a:t>Vikings</a:t>
            </a:r>
            <a:r>
              <a:rPr lang="cs-CZ" dirty="0">
                <a:latin typeface="+mj-lt"/>
              </a:rPr>
              <a:t>™</a:t>
            </a:r>
          </a:p>
        </p:txBody>
      </p:sp>
    </p:spTree>
    <p:extLst>
      <p:ext uri="{BB962C8B-B14F-4D97-AF65-F5344CB8AC3E}">
        <p14:creationId xmlns:p14="http://schemas.microsoft.com/office/powerpoint/2010/main" val="1092067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>
            <a:extLst>
              <a:ext uri="{FF2B5EF4-FFF2-40B4-BE49-F238E27FC236}">
                <a16:creationId xmlns:a16="http://schemas.microsoft.com/office/drawing/2014/main" id="{00E7A31D-B48E-4319-8AA3-78C3823CA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59094">
            <a:off x="3270683" y="4183986"/>
            <a:ext cx="1105270" cy="110527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9F27B74-5D84-4A3B-AC87-50A2A6652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Co nám projekt dal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763A62D-9AB8-4931-B60B-09F7E4D1B4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Lásku/Nenávist k Unity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Představa o </a:t>
            </a:r>
            <a:r>
              <a:rPr lang="cs-CZ" sz="3200" dirty="0" err="1"/>
              <a:t>Deadlině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Programovací zkušenosti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Teamový postoj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80% </a:t>
            </a:r>
            <a:r>
              <a:rPr lang="cs-CZ" sz="3200" dirty="0" err="1"/>
              <a:t>youtube</a:t>
            </a:r>
            <a:r>
              <a:rPr lang="cs-CZ" sz="3200" dirty="0"/>
              <a:t> tutoriálů k programování je od Indů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 err="1"/>
              <a:t>ChatGPT</a:t>
            </a:r>
            <a:r>
              <a:rPr lang="cs-CZ" sz="3200" dirty="0"/>
              <a:t> je úžasné/zbytečné (nic mezi tím)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1FBE29D8-96B8-44EB-8C6C-0617B148D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620" y="443882"/>
            <a:ext cx="1633236" cy="2641107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0745B72F-CBA2-4093-9A6C-DCCF5CCBEA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382" y="4143527"/>
            <a:ext cx="2782411" cy="2782411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9E544BE2-6555-47C6-9061-64E1837AD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959" y="3955133"/>
            <a:ext cx="4723661" cy="265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4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0B6A3F7-448B-422E-876C-9DD47235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Co nám projekt vzal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01650E7-637B-4CFA-A4F4-8D880C5ECB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Spánek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Hodně spánku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Mentální zdraví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375E940-D827-409A-A15F-4DB73382D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441" y="2951716"/>
            <a:ext cx="3853486" cy="3312917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B4E0E76D-9647-49A6-918E-023D2022F1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183" y="3080176"/>
            <a:ext cx="3194440" cy="3184457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08D84440-09CD-4D8A-A5B9-1326B578E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386" y="2627821"/>
            <a:ext cx="3296110" cy="647790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B9598D1C-435B-49F2-81A7-CB370784BC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72652">
            <a:off x="3303489" y="3196195"/>
            <a:ext cx="1219370" cy="362001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0B565023-B748-4AC9-A48D-6329BC60D8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499">
            <a:off x="9639224" y="2994585"/>
            <a:ext cx="2410161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62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Obrázek 23">
            <a:extLst>
              <a:ext uri="{FF2B5EF4-FFF2-40B4-BE49-F238E27FC236}">
                <a16:creationId xmlns:a16="http://schemas.microsoft.com/office/drawing/2014/main" id="{17A3914A-29D5-49EF-85DB-B97E6AFA5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652" y="3032865"/>
            <a:ext cx="3151822" cy="2212148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F1BCD3A-5866-4614-96DB-DA665BF8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Memes</a:t>
            </a:r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AFF21511-C83C-42E3-B649-3DE5D1845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240" y="1356967"/>
            <a:ext cx="3258005" cy="1914792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9EB087B0-EDD7-4A68-AE05-0F16F19CB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462" y="1504625"/>
            <a:ext cx="3238952" cy="1619476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06C43342-6510-4E6F-AA08-7429F3A235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76" y="2678280"/>
            <a:ext cx="548332" cy="162469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81470394-B3AB-48A3-8AB1-93FC89B2EB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788" y="1791993"/>
            <a:ext cx="548332" cy="162469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8EF98404-D5FE-4389-B36C-005C0A89EC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656" y="1805773"/>
            <a:ext cx="501826" cy="148689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5DD473B8-26DA-4B5A-A298-1A587A29E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66599">
            <a:off x="3549794" y="1836679"/>
            <a:ext cx="1537703" cy="455615"/>
          </a:xfrm>
          <a:prstGeom prst="rect">
            <a:avLst/>
          </a:prstGeom>
        </p:spPr>
      </p:pic>
      <p:pic>
        <p:nvPicPr>
          <p:cNvPr id="14" name="Obrázek 13">
            <a:extLst>
              <a:ext uri="{FF2B5EF4-FFF2-40B4-BE49-F238E27FC236}">
                <a16:creationId xmlns:a16="http://schemas.microsoft.com/office/drawing/2014/main" id="{117D0A1C-A8D1-401D-97A3-61529BDBA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9840">
            <a:off x="1461618" y="4033139"/>
            <a:ext cx="2143424" cy="1019317"/>
          </a:xfrm>
          <a:prstGeom prst="rect">
            <a:avLst/>
          </a:prstGeom>
        </p:spPr>
      </p:pic>
      <p:pic>
        <p:nvPicPr>
          <p:cNvPr id="18" name="Obrázek 17">
            <a:extLst>
              <a:ext uri="{FF2B5EF4-FFF2-40B4-BE49-F238E27FC236}">
                <a16:creationId xmlns:a16="http://schemas.microsoft.com/office/drawing/2014/main" id="{3B8E5B75-AC0A-48F3-833C-E9E5259FC1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982" y="3417238"/>
            <a:ext cx="5059018" cy="2674429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6B4F2E41-A4F3-43AE-A1E4-256B286CAA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8462">
            <a:off x="3480828" y="5101743"/>
            <a:ext cx="3248478" cy="1143160"/>
          </a:xfrm>
          <a:prstGeom prst="rect">
            <a:avLst/>
          </a:prstGeom>
        </p:spPr>
      </p:pic>
      <p:pic>
        <p:nvPicPr>
          <p:cNvPr id="22" name="Obrázek 21">
            <a:extLst>
              <a:ext uri="{FF2B5EF4-FFF2-40B4-BE49-F238E27FC236}">
                <a16:creationId xmlns:a16="http://schemas.microsoft.com/office/drawing/2014/main" id="{97FB880D-CF25-4DDD-95C5-17510AA15A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873" y="2435370"/>
            <a:ext cx="2267266" cy="752580"/>
          </a:xfrm>
          <a:prstGeom prst="rect">
            <a:avLst/>
          </a:prstGeom>
        </p:spPr>
      </p:pic>
      <p:pic>
        <p:nvPicPr>
          <p:cNvPr id="26" name="Obrázek 25">
            <a:extLst>
              <a:ext uri="{FF2B5EF4-FFF2-40B4-BE49-F238E27FC236}">
                <a16:creationId xmlns:a16="http://schemas.microsoft.com/office/drawing/2014/main" id="{73E17CCA-85AB-44B2-A2D9-7502E9FDAD9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050340">
            <a:off x="9229200" y="5559027"/>
            <a:ext cx="2972215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30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ázek 13">
            <a:extLst>
              <a:ext uri="{FF2B5EF4-FFF2-40B4-BE49-F238E27FC236}">
                <a16:creationId xmlns:a16="http://schemas.microsoft.com/office/drawing/2014/main" id="{6A7ABE63-FE9B-40A2-9AC7-0782A82CE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43"/>
          <a:stretch/>
        </p:blipFill>
        <p:spPr>
          <a:xfrm>
            <a:off x="1645718" y="5001859"/>
            <a:ext cx="4599990" cy="1678587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38C0E6D8-C747-4541-90B3-27EB0CC74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862" y="1869693"/>
            <a:ext cx="1267002" cy="4686954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6FB58AEA-6781-4B1D-AA9A-D80CD52CEB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864" y="3562222"/>
            <a:ext cx="3686637" cy="2715381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068888D7-9ADA-4AE9-9E6C-9E9F23E39A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7712" y="1004347"/>
            <a:ext cx="6391924" cy="865346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6F6BE71-9F26-490D-8060-32E74715B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latin typeface="Arial" panose="020B0604020202020204" pitchFamily="34" charset="0"/>
              </a:rPr>
              <a:t>The</a:t>
            </a:r>
            <a:r>
              <a:rPr lang="cs-CZ" dirty="0">
                <a:latin typeface="Arial" panose="020B0604020202020204" pitchFamily="34" charset="0"/>
              </a:rPr>
              <a:t> Game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749AC21-233D-4E90-A6E3-970601602E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2D </a:t>
            </a:r>
            <a:r>
              <a:rPr lang="cs-CZ" sz="3200" dirty="0" err="1">
                <a:latin typeface="Arial" panose="020B0604020202020204" pitchFamily="34" charset="0"/>
              </a:rPr>
              <a:t>Platformer</a:t>
            </a:r>
            <a:endParaRPr lang="cs-CZ" sz="3200" dirty="0">
              <a:latin typeface="Arial" panose="020B0604020202020204" pitchFamily="34" charset="0"/>
            </a:endParaRP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Vytvořen v Unity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Story „</a:t>
            </a:r>
            <a:r>
              <a:rPr lang="cs-CZ" sz="3200" dirty="0" err="1">
                <a:latin typeface="Arial" panose="020B0604020202020204" pitchFamily="34" charset="0"/>
              </a:rPr>
              <a:t>rich</a:t>
            </a:r>
            <a:r>
              <a:rPr lang="cs-CZ" sz="3200" dirty="0">
                <a:latin typeface="Arial" panose="020B0604020202020204" pitchFamily="34" charset="0"/>
              </a:rPr>
              <a:t>“ hra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1 Level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1 Boss o 4 fázích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Plný </a:t>
            </a:r>
            <a:r>
              <a:rPr lang="cs-CZ" sz="3200" dirty="0" err="1">
                <a:latin typeface="Arial" panose="020B0604020202020204" pitchFamily="34" charset="0"/>
              </a:rPr>
              <a:t>Voice</a:t>
            </a:r>
            <a:r>
              <a:rPr lang="cs-CZ" sz="3200" dirty="0">
                <a:latin typeface="Arial" panose="020B0604020202020204" pitchFamily="34" charset="0"/>
              </a:rPr>
              <a:t> </a:t>
            </a:r>
            <a:r>
              <a:rPr lang="cs-CZ" sz="3200" dirty="0" err="1">
                <a:latin typeface="Arial" panose="020B0604020202020204" pitchFamily="34" charset="0"/>
              </a:rPr>
              <a:t>Acting</a:t>
            </a:r>
            <a:r>
              <a:rPr lang="cs-CZ" sz="3200" dirty="0">
                <a:latin typeface="Arial" panose="020B0604020202020204" pitchFamily="34" charset="0"/>
              </a:rPr>
              <a:t> a SFX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Originální soundtrack*</a:t>
            </a:r>
            <a:br>
              <a:rPr lang="cs-CZ" sz="3200" dirty="0">
                <a:latin typeface="Arial" panose="020B0604020202020204" pitchFamily="34" charset="0"/>
              </a:rPr>
            </a:br>
            <a:r>
              <a:rPr lang="cs-CZ" sz="1050" dirty="0">
                <a:latin typeface="Arial" panose="020B0604020202020204" pitchFamily="34" charset="0"/>
              </a:rPr>
              <a:t>*až na hlavního bosse</a:t>
            </a:r>
            <a:endParaRPr lang="cs-CZ" sz="3200" dirty="0">
              <a:latin typeface="Arial" panose="020B0604020202020204" pitchFamily="34" charset="0"/>
            </a:endParaRPr>
          </a:p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C75F5DA-670F-4658-9B46-E84872ED1B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701" y="3401584"/>
            <a:ext cx="2863049" cy="2863049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B7404846-8393-48D4-A015-CCA195778E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919" y="3523695"/>
            <a:ext cx="3156751" cy="315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728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F946FC1-D14F-4BBD-99AB-091937CCE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7477" y="2217061"/>
            <a:ext cx="3876800" cy="951200"/>
          </a:xfrm>
        </p:spPr>
        <p:txBody>
          <a:bodyPr/>
          <a:lstStyle/>
          <a:p>
            <a:pPr marL="127000" indent="0"/>
            <a:r>
              <a:rPr lang="cs-CZ" sz="3200" dirty="0" err="1">
                <a:latin typeface="Arial" panose="020B0604020202020204" pitchFamily="34" charset="0"/>
              </a:rPr>
              <a:t>Jump</a:t>
            </a:r>
            <a:r>
              <a:rPr lang="cs-CZ" sz="3200" dirty="0">
                <a:latin typeface="Arial" panose="020B0604020202020204" pitchFamily="34" charset="0"/>
              </a:rPr>
              <a:t> King</a:t>
            </a:r>
          </a:p>
        </p:txBody>
      </p:sp>
      <p:sp>
        <p:nvSpPr>
          <p:cNvPr id="4" name="Podnadpis 3">
            <a:extLst>
              <a:ext uri="{FF2B5EF4-FFF2-40B4-BE49-F238E27FC236}">
                <a16:creationId xmlns:a16="http://schemas.microsoft.com/office/drawing/2014/main" id="{373E9448-8184-4E96-9AFC-ABE2C765D72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592950" y="2263219"/>
            <a:ext cx="3876800" cy="951200"/>
          </a:xfrm>
        </p:spPr>
        <p:txBody>
          <a:bodyPr/>
          <a:lstStyle/>
          <a:p>
            <a:r>
              <a:rPr lang="cs-CZ" dirty="0" err="1">
                <a:latin typeface="Arial" panose="020B0604020202020204" pitchFamily="34" charset="0"/>
              </a:rPr>
              <a:t>Bloodborne</a:t>
            </a:r>
            <a:endParaRPr lang="cs-CZ" dirty="0">
              <a:latin typeface="Arial" panose="020B0604020202020204" pitchFamily="34" charset="0"/>
            </a:endParaRPr>
          </a:p>
        </p:txBody>
      </p:sp>
      <p:sp>
        <p:nvSpPr>
          <p:cNvPr id="5" name="Podnadpis 4">
            <a:extLst>
              <a:ext uri="{FF2B5EF4-FFF2-40B4-BE49-F238E27FC236}">
                <a16:creationId xmlns:a16="http://schemas.microsoft.com/office/drawing/2014/main" id="{CA5361EA-C19D-48E4-9F31-F9E0FC0A0823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703277" y="3031540"/>
            <a:ext cx="3876800" cy="1316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cs-CZ" dirty="0" err="1">
                <a:latin typeface="Arial" panose="020B0604020202020204" pitchFamily="34" charset="0"/>
              </a:rPr>
              <a:t>Gameplay</a:t>
            </a:r>
            <a:endParaRPr lang="cs-CZ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cs-CZ" dirty="0">
                <a:latin typeface="Arial" panose="020B0604020202020204" pitchFamily="34" charset="0"/>
              </a:rPr>
              <a:t>Level </a:t>
            </a:r>
            <a:r>
              <a:rPr lang="cs-CZ" dirty="0" err="1">
                <a:latin typeface="Arial" panose="020B0604020202020204" pitchFamily="34" charset="0"/>
              </a:rPr>
              <a:t>One</a:t>
            </a:r>
            <a:endParaRPr lang="cs-CZ" dirty="0">
              <a:latin typeface="Arial" panose="020B0604020202020204" pitchFamily="34" charset="0"/>
            </a:endParaRPr>
          </a:p>
          <a:p>
            <a:pPr marL="127000" indent="0"/>
            <a:endParaRPr lang="cs-CZ" dirty="0">
              <a:latin typeface="Arial" panose="020B0604020202020204" pitchFamily="34" charset="0"/>
            </a:endParaRPr>
          </a:p>
        </p:txBody>
      </p:sp>
      <p:sp>
        <p:nvSpPr>
          <p:cNvPr id="6" name="Podnadpis 5">
            <a:extLst>
              <a:ext uri="{FF2B5EF4-FFF2-40B4-BE49-F238E27FC236}">
                <a16:creationId xmlns:a16="http://schemas.microsoft.com/office/drawing/2014/main" id="{A6963957-3AD4-447C-B78C-896114F57EB6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592950" y="3063367"/>
            <a:ext cx="3876800" cy="1316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cs-CZ" dirty="0">
                <a:latin typeface="Arial" panose="020B0604020202020204" pitchFamily="34" charset="0"/>
              </a:rPr>
              <a:t>Téma a atmosféra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dirty="0" err="1">
                <a:latin typeface="Arial" panose="020B0604020202020204" pitchFamily="34" charset="0"/>
              </a:rPr>
              <a:t>World</a:t>
            </a:r>
            <a:r>
              <a:rPr lang="cs-CZ" dirty="0">
                <a:latin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</a:rPr>
              <a:t>Building</a:t>
            </a:r>
            <a:endParaRPr lang="cs-CZ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cs-CZ" dirty="0">
                <a:latin typeface="Arial" panose="020B0604020202020204" pitchFamily="34" charset="0"/>
              </a:rPr>
              <a:t>Boss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C0AF635-000C-4424-9A69-C484D10D2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" panose="020B0604020202020204" pitchFamily="34" charset="0"/>
              </a:rPr>
              <a:t>Nápad a Inspirace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BD6897DF-AA93-4AC7-BE4C-4C4BDC04753F}"/>
              </a:ext>
            </a:extLst>
          </p:cNvPr>
          <p:cNvSpPr txBox="1"/>
          <p:nvPr/>
        </p:nvSpPr>
        <p:spPr>
          <a:xfrm>
            <a:off x="960000" y="1527033"/>
            <a:ext cx="6248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cs-CZ" sz="2400" dirty="0">
                <a:solidFill>
                  <a:srgbClr val="737B40"/>
                </a:solidFill>
                <a:latin typeface="Arial" panose="020B0604020202020204" pitchFamily="34" charset="0"/>
              </a:rPr>
              <a:t>Spojení dvou her do jedné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7C6549BA-1ED1-4D25-9C64-788823EC8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765" y="3721567"/>
            <a:ext cx="3677823" cy="2106128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314F2AF9-2536-4F5A-8E06-7AB6363A3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169" y="4120671"/>
            <a:ext cx="1937181" cy="1937181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F9E73E17-1AD4-43DE-812D-3A6F38FF8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584" y="4632765"/>
            <a:ext cx="1937181" cy="193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614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>
            <a:extLst>
              <a:ext uri="{FF2B5EF4-FFF2-40B4-BE49-F238E27FC236}">
                <a16:creationId xmlns:a16="http://schemas.microsoft.com/office/drawing/2014/main" id="{9D4BC735-63C4-4928-B07C-6228602A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112" y="1964239"/>
            <a:ext cx="2864231" cy="282735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5B17B23-E160-4116-9C43-210F96C8D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" panose="020B0604020202020204" pitchFamily="34" charset="0"/>
              </a:rPr>
              <a:t>Matyáš Doležal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478C75-9EC1-4C02-80E9-6BBAAC372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Grafika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Mapa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Level design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Menu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sz="3200" dirty="0" err="1">
                <a:latin typeface="Arial" panose="020B0604020202020204" pitchFamily="34" charset="0"/>
              </a:rPr>
              <a:t>Scene</a:t>
            </a:r>
            <a:r>
              <a:rPr lang="cs-CZ" sz="3200" dirty="0">
                <a:latin typeface="Arial" panose="020B0604020202020204" pitchFamily="34" charset="0"/>
              </a:rPr>
              <a:t> manager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cs-CZ" sz="3200" dirty="0">
                <a:latin typeface="Arial" panose="020B0604020202020204" pitchFamily="34" charset="0"/>
              </a:rPr>
              <a:t>Mentální podpora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64F3E331-D888-47F6-B3D1-4FACAFB669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81" y="4796086"/>
            <a:ext cx="2991267" cy="1295581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05D26511-F9D6-44D6-8A9C-71C4F39285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81" y="4362184"/>
            <a:ext cx="3702374" cy="370238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AED570EB-9E1A-429B-AD02-1DD6A76F17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1154">
            <a:off x="8626751" y="1373543"/>
            <a:ext cx="2882255" cy="1190791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A8836972-CAF4-4C05-BF7C-ECEEE62CEB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8603">
            <a:off x="5173309" y="4879937"/>
            <a:ext cx="3248478" cy="114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4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>
            <a:extLst>
              <a:ext uri="{FF2B5EF4-FFF2-40B4-BE49-F238E27FC236}">
                <a16:creationId xmlns:a16="http://schemas.microsoft.com/office/drawing/2014/main" id="{8292C9B5-2E86-4A9E-9D6D-BA9CA6771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40" y="3718821"/>
            <a:ext cx="2184349" cy="3102746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6345FCF-9050-46E4-BA5F-707895EFD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Viktor Čada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BF3B525-21BE-4FA5-9983-87CAF1B13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Projekt manažer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Fyzika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 err="1"/>
              <a:t>Movement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Kolize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Začáteční prezentace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Užívač </a:t>
            </a:r>
            <a:r>
              <a:rPr lang="cs-CZ" sz="3200" dirty="0" err="1"/>
              <a:t>Bloodborne</a:t>
            </a:r>
            <a:endParaRPr lang="cs-CZ" sz="32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4E69E9F0-0E94-4AFC-A08B-8F356F0EA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4664">
            <a:off x="7523208" y="2422748"/>
            <a:ext cx="2467721" cy="1584009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ECA04765-EF14-4217-B68A-36079D9186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511" y="562802"/>
            <a:ext cx="3067478" cy="1371791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96F7AD03-6C20-4468-BE77-AA0FC27FD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750" y="4759966"/>
            <a:ext cx="2172003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89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>
            <a:extLst>
              <a:ext uri="{FF2B5EF4-FFF2-40B4-BE49-F238E27FC236}">
                <a16:creationId xmlns:a16="http://schemas.microsoft.com/office/drawing/2014/main" id="{401C37CD-CA64-4404-9F27-BF8AA8FE5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31" y="3678216"/>
            <a:ext cx="2779840" cy="276155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DC4CA45-B7B3-4953-A9FA-6ECFB252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6"/>
            <a:ext cx="10272000" cy="763600"/>
          </a:xfrm>
        </p:spPr>
        <p:txBody>
          <a:bodyPr/>
          <a:lstStyle/>
          <a:p>
            <a:r>
              <a:rPr lang="cs-CZ" dirty="0"/>
              <a:t>Kamil Franek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03E7755-0809-42BB-B644-609569CF9F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Příběh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SFX a </a:t>
            </a:r>
            <a:r>
              <a:rPr lang="cs-CZ" sz="3200" dirty="0" err="1"/>
              <a:t>Voice</a:t>
            </a:r>
            <a:r>
              <a:rPr lang="cs-CZ" sz="3200" dirty="0"/>
              <a:t> </a:t>
            </a:r>
            <a:r>
              <a:rPr lang="cs-CZ" sz="3200" dirty="0" err="1"/>
              <a:t>Actor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 err="1"/>
              <a:t>Cutscenes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Boss designer/</a:t>
            </a:r>
            <a:r>
              <a:rPr lang="cs-CZ" sz="3200" dirty="0" err="1"/>
              <a:t>programmer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Závěrečná prezentace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Meme Master</a:t>
            </a:r>
          </a:p>
        </p:txBody>
      </p:sp>
      <p:pic>
        <p:nvPicPr>
          <p:cNvPr id="13" name="Obrázek 12">
            <a:extLst>
              <a:ext uri="{FF2B5EF4-FFF2-40B4-BE49-F238E27FC236}">
                <a16:creationId xmlns:a16="http://schemas.microsoft.com/office/drawing/2014/main" id="{AB16FD11-C968-49D5-996B-B5F09A8E3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887" y="6177692"/>
            <a:ext cx="1357768" cy="733068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2C649163-8897-474A-BBE7-CD77A8F5E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479" y="5009080"/>
            <a:ext cx="3965372" cy="1430688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6D703720-BA11-4E3A-AA12-4935104F2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5003" y="2106676"/>
            <a:ext cx="3162741" cy="16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27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9FFEE9DC-B31E-4D2C-AF97-7A897689E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755" y="3910830"/>
            <a:ext cx="4598002" cy="2704707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02A56853-FB54-4333-949C-F5821B032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022" y="1981939"/>
            <a:ext cx="4424980" cy="2443504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863D09E-AC79-417C-BB9C-E20A7943B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Začátek projektu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8C0A5D3-FA5B-46F9-AAF0-9D7D1BB547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Návrh mapy a boss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První postavy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Menu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První kamera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První </a:t>
            </a:r>
            <a:r>
              <a:rPr lang="cs-CZ" sz="3200" dirty="0" err="1"/>
              <a:t>movement</a:t>
            </a:r>
            <a:endParaRPr lang="cs-CZ" sz="32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6AB663F3-D09B-4261-A7D1-F69C40420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575" y="960225"/>
            <a:ext cx="1771235" cy="530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54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>
            <a:extLst>
              <a:ext uri="{FF2B5EF4-FFF2-40B4-BE49-F238E27FC236}">
                <a16:creationId xmlns:a16="http://schemas.microsoft.com/office/drawing/2014/main" id="{E2F8AC80-5F1C-4A05-A9DC-3E70A130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4672">
            <a:off x="7514437" y="2338360"/>
            <a:ext cx="3134162" cy="1495634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6B37B0E-3C86-497B-8C54-07EC6436A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Pokračování projektu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6FD671A-1988-428F-904F-F722D06FA9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SFX a OST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Mapa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První </a:t>
            </a:r>
            <a:r>
              <a:rPr lang="cs-CZ" sz="3200" dirty="0" err="1"/>
              <a:t>cutscena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Animace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45A86C9B-D435-431A-93BC-4A6B6FB93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227" y="3429000"/>
            <a:ext cx="4324953" cy="2472082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615B90EE-6432-4A60-9194-A3517CA8EF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662" y="2440824"/>
            <a:ext cx="1924319" cy="4201111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F6E34CAC-D62C-445E-9BE0-0ED9CA2AE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24" y="4035311"/>
            <a:ext cx="2376256" cy="237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2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>
            <a:extLst>
              <a:ext uri="{FF2B5EF4-FFF2-40B4-BE49-F238E27FC236}">
                <a16:creationId xmlns:a16="http://schemas.microsoft.com/office/drawing/2014/main" id="{396E23A7-A11C-4FF3-A0DD-1BF917585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879" y="2839703"/>
            <a:ext cx="5354983" cy="2981423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8668326-7B8F-44F7-8A94-AA4C362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„Konec“ projektu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0021098-53D8-4B5C-A5A3-BAE9D46F5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 err="1"/>
              <a:t>Bossfight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Finalizace </a:t>
            </a:r>
            <a:r>
              <a:rPr lang="cs-CZ" sz="3200" dirty="0" err="1"/>
              <a:t>movementu</a:t>
            </a:r>
            <a:endParaRPr lang="cs-CZ" sz="3200" dirty="0"/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Finalizace kamery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UI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Optimalizace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Dokončení OST</a:t>
            </a:r>
          </a:p>
          <a:p>
            <a:pPr marL="660395" indent="-457200">
              <a:buFont typeface="Wingdings" panose="05000000000000000000" pitchFamily="2" charset="2"/>
              <a:buChar char="Ø"/>
            </a:pPr>
            <a:r>
              <a:rPr lang="cs-CZ" sz="3200" dirty="0"/>
              <a:t>Game testing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41D9D45B-ED8F-4029-BF06-56F6AC065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081" y="1064003"/>
            <a:ext cx="2572109" cy="1505160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59F5142-5246-4B53-B406-9879C21FBE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639993">
            <a:off x="8984679" y="708302"/>
            <a:ext cx="3026546" cy="30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60585"/>
      </p:ext>
    </p:extLst>
  </p:cSld>
  <p:clrMapOvr>
    <a:masterClrMapping/>
  </p:clrMapOvr>
</p:sld>
</file>

<file path=ppt/theme/theme1.xml><?xml version="1.0" encoding="utf-8"?>
<a:theme xmlns:a="http://schemas.openxmlformats.org/drawingml/2006/main" name="Motiv1">
  <a:themeElements>
    <a:clrScheme name="Simple Light">
      <a:dk1>
        <a:srgbClr val="737B40"/>
      </a:dk1>
      <a:lt1>
        <a:srgbClr val="191919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737B40"/>
      </a:hlink>
      <a:folHlink>
        <a:srgbClr val="0097A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tiv1" id="{6EB9678F-ADAF-4A64-857B-DD4C8D8F5D98}" vid="{EEDB201B-164C-4E28-B9FA-412D780BBF3F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Motiv1</Template>
  <TotalTime>122</TotalTime>
  <Words>178</Words>
  <Application>Microsoft Office PowerPoint</Application>
  <PresentationFormat>Širokoúhlá obrazovka</PresentationFormat>
  <Paragraphs>71</Paragraphs>
  <Slides>12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12</vt:i4>
      </vt:variant>
    </vt:vector>
  </HeadingPairs>
  <TitlesOfParts>
    <vt:vector size="20" baseType="lpstr">
      <vt:lpstr>Arial</vt:lpstr>
      <vt:lpstr>Cormorant Infant Medium</vt:lpstr>
      <vt:lpstr>Proxima Nova</vt:lpstr>
      <vt:lpstr>Roboto Condensed Light</vt:lpstr>
      <vt:lpstr>UnifrakturMaguntia</vt:lpstr>
      <vt:lpstr>Wingdings</vt:lpstr>
      <vt:lpstr>Motiv1</vt:lpstr>
      <vt:lpstr>Slidesgo Final Pages</vt:lpstr>
      <vt:lpstr>Platborne</vt:lpstr>
      <vt:lpstr>The Game</vt:lpstr>
      <vt:lpstr>Nápad a Inspirace</vt:lpstr>
      <vt:lpstr>Matyáš Doležal</vt:lpstr>
      <vt:lpstr>Viktor Čada</vt:lpstr>
      <vt:lpstr>Kamil Franek</vt:lpstr>
      <vt:lpstr>Začátek projektu</vt:lpstr>
      <vt:lpstr>Pokračování projektu</vt:lpstr>
      <vt:lpstr>„Konec“ projektu</vt:lpstr>
      <vt:lpstr>Co nám projekt dal</vt:lpstr>
      <vt:lpstr>Co nám projekt vzal</vt:lpstr>
      <vt:lpstr>Memes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Platborne</dc:title>
  <dc:creator>Prdak05 Franek</dc:creator>
  <cp:lastModifiedBy>Prdak05 Franek</cp:lastModifiedBy>
  <cp:revision>18</cp:revision>
  <dcterms:created xsi:type="dcterms:W3CDTF">2023-11-01T21:27:35Z</dcterms:created>
  <dcterms:modified xsi:type="dcterms:W3CDTF">2023-11-03T01:47:49Z</dcterms:modified>
</cp:coreProperties>
</file>

<file path=docProps/thumbnail.jpeg>
</file>